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2" r:id="rId2"/>
    <p:sldId id="341" r:id="rId3"/>
    <p:sldId id="387" r:id="rId4"/>
    <p:sldId id="404" r:id="rId5"/>
    <p:sldId id="435" r:id="rId6"/>
    <p:sldId id="470" r:id="rId7"/>
    <p:sldId id="531" r:id="rId8"/>
    <p:sldId id="560" r:id="rId9"/>
    <p:sldId id="58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D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10" autoAdjust="0"/>
  </p:normalViewPr>
  <p:slideViewPr>
    <p:cSldViewPr>
      <p:cViewPr varScale="1">
        <p:scale>
          <a:sx n="78" d="100"/>
          <a:sy n="78" d="100"/>
        </p:scale>
        <p:origin x="1622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330A2-78FB-4DBA-9F87-F3CAA1EF5649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27F2-BECD-424C-84EF-0182FEA83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24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38200" y="1125538"/>
            <a:ext cx="7772400" cy="1846262"/>
          </a:xfrm>
          <a:ln>
            <a:solidFill>
              <a:srgbClr val="000080"/>
            </a:solidFill>
            <a:miter lim="800000"/>
            <a:headEnd/>
            <a:tailEnd/>
          </a:ln>
        </p:spPr>
        <p:txBody>
          <a:bodyPr/>
          <a:lstStyle>
            <a:lvl1pPr>
              <a:defRPr/>
            </a:lvl1pPr>
          </a:lstStyle>
          <a:p>
            <a:pPr lvl="0"/>
            <a:endParaRPr lang="zh-TW" altLang="en-GB" noProof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00113" y="3213100"/>
            <a:ext cx="5943600" cy="2425700"/>
          </a:xfrm>
        </p:spPr>
        <p:txBody>
          <a:bodyPr/>
          <a:lstStyle>
            <a:lvl1pPr marL="0" indent="0">
              <a:defRPr/>
            </a:lvl1pPr>
            <a:lvl2pPr marL="457200" lvl="1" indent="0">
              <a:defRPr/>
            </a:lvl2pPr>
            <a:lvl3pPr marL="914400" lvl="2" indent="0">
              <a:defRPr/>
            </a:lvl3pPr>
            <a:lvl4pPr marL="1371600" lvl="3" indent="0">
              <a:defRPr/>
            </a:lvl4pPr>
          </a:lstStyle>
          <a:p>
            <a:pPr lvl="0"/>
            <a:r>
              <a:rPr lang="zh-TW" altLang="en-GB" noProof="0"/>
              <a:t>第二層</a:t>
            </a:r>
          </a:p>
          <a:p>
            <a:pPr lvl="1"/>
            <a:r>
              <a:rPr lang="zh-TW" altLang="en-GB" noProof="0"/>
              <a:t>第三層</a:t>
            </a:r>
          </a:p>
          <a:p>
            <a:pPr lvl="2"/>
            <a:r>
              <a:rPr lang="zh-TW" altLang="en-GB" noProof="0"/>
              <a:t>第四層</a:t>
            </a:r>
          </a:p>
          <a:p>
            <a:pPr lvl="3"/>
            <a:r>
              <a:rPr lang="zh-TW" altLang="en-GB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2206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66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4572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9144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3716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1828800" indent="0">
              <a:lnSpc>
                <a:spcPct val="150000"/>
              </a:lnSpc>
              <a:spcBef>
                <a:spcPts val="0"/>
              </a:spcBef>
              <a:buFontTx/>
              <a:buNone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34291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點段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版面配置區 6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1268761"/>
            <a:ext cx="8353425" cy="5256584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50000"/>
              </a:lnSpc>
              <a:spcBef>
                <a:spcPts val="200"/>
              </a:spcBef>
              <a:spcAft>
                <a:spcPts val="20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1pPr>
            <a:lvl2pPr marL="742950" marR="0" indent="-28575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2pPr>
            <a:lvl3pPr marL="11430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3pPr>
            <a:lvl4pPr marL="16002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4pPr>
            <a:lvl5pPr marL="2057400" marR="0" indent="-22860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 baseline="0">
                <a:latin typeface="Cambria Math" panose="02040503050406030204" pitchFamily="18" charset="0"/>
                <a:ea typeface="微軟正黑體" panose="020B0604030504040204" pitchFamily="34" charset="-120"/>
              </a:defRPr>
            </a:lvl5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70596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749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 b="1">
                <a:solidFill>
                  <a:srgbClr val="0070C0"/>
                </a:solidFill>
              </a:defRPr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99665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2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>
            <a:stCxn id="7" idx="0"/>
            <a:endCxn id="7" idx="2"/>
          </p:cNvCxnSpPr>
          <p:nvPr userDrawn="1"/>
        </p:nvCxnSpPr>
        <p:spPr>
          <a:xfrm>
            <a:off x="4499769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01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欄文字無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sz="quarter" idx="10"/>
          </p:nvPr>
        </p:nvSpPr>
        <p:spPr>
          <a:xfrm>
            <a:off x="179388" y="260350"/>
            <a:ext cx="8640762" cy="6408738"/>
          </a:xfrm>
        </p:spPr>
        <p:txBody>
          <a:bodyPr numCol="3" spcCol="144000"/>
          <a:lstStyle>
            <a:lvl1pPr marL="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1pPr>
            <a:lvl2pPr marL="4572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2pPr>
            <a:lvl3pPr marL="9144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3pPr>
            <a:lvl4pPr marL="13716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4pPr>
            <a:lvl5pPr marL="1828800" indent="0">
              <a:lnSpc>
                <a:spcPct val="100000"/>
              </a:lnSpc>
              <a:spcBef>
                <a:spcPts val="900"/>
              </a:spcBef>
              <a:buFontTx/>
              <a:buNone/>
              <a:defRPr/>
            </a:lvl5pPr>
          </a:lstStyle>
          <a:p>
            <a:pPr lvl="0"/>
            <a:endParaRPr lang="en-US" altLang="zh-TW"/>
          </a:p>
        </p:txBody>
      </p:sp>
      <p:cxnSp>
        <p:nvCxnSpPr>
          <p:cNvPr id="3" name="直線接點 2"/>
          <p:cNvCxnSpPr/>
          <p:nvPr userDrawn="1"/>
        </p:nvCxnSpPr>
        <p:spPr>
          <a:xfrm>
            <a:off x="305983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接點 3"/>
          <p:cNvCxnSpPr/>
          <p:nvPr userDrawn="1"/>
        </p:nvCxnSpPr>
        <p:spPr>
          <a:xfrm>
            <a:off x="5940152" y="260350"/>
            <a:ext cx="0" cy="640873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02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75718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圖片版面配置區 5"/>
          <p:cNvSpPr>
            <a:spLocks noGrp="1"/>
          </p:cNvSpPr>
          <p:nvPr>
            <p:ph type="pic" idx="13"/>
          </p:nvPr>
        </p:nvSpPr>
        <p:spPr>
          <a:xfrm>
            <a:off x="381000" y="507999"/>
            <a:ext cx="8128000" cy="584200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59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525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2"/>
              </a:buBlip>
              <a:tabLst/>
              <a:defRPr/>
            </a:pPr>
            <a:r>
              <a:rPr kumimoji="1" lang="zh-TW" altLang="en-GB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  <a:cs typeface="+mn-cs"/>
              </a:rPr>
              <a:t>按一下以編輯母片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0000"/>
              <a:buFont typeface="Wingdings" panose="05000000000000000000" pitchFamily="2" charset="2"/>
              <a:buChar char="p"/>
              <a:tabLst/>
              <a:defRPr/>
            </a:pPr>
            <a:r>
              <a:rPr kumimoji="1" lang="zh-TW" altLang="en-GB" sz="2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第二層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3"/>
              </a:buBlip>
              <a:tabLst/>
              <a:defRPr/>
            </a:pPr>
            <a:r>
              <a:rPr kumimoji="1" lang="zh-TW" altLang="en-GB" sz="2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第三層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Blip>
                <a:blip r:embed="rId14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第四層</a:t>
            </a:r>
          </a:p>
          <a:p>
            <a:pPr marL="2057400" marR="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anose="05000000000000000000" pitchFamily="2" charset="2"/>
              <a:buBlip>
                <a:blip r:embed="rId15"/>
              </a:buBlip>
              <a:tabLst/>
              <a:defRPr/>
            </a:pPr>
            <a:r>
              <a:rPr kumimoji="1" lang="zh-TW" alt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 Math" panose="02040503050406030204" pitchFamily="18" charset="0"/>
                <a:ea typeface="微軟正黑體" panose="020B0604030504040204" pitchFamily="34" charset="-120"/>
              </a:rPr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1C2D-D537-4C31-81D4-DEFCF47D152F}" type="datetimeFigureOut">
              <a:rPr lang="zh-TW" altLang="en-US" smtClean="0"/>
              <a:t>2019/10/9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23CC-A71C-4CD1-9C43-E0EC8CCAC77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128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5" r:id="rId2"/>
    <p:sldLayoutId id="2147483664" r:id="rId3"/>
    <p:sldLayoutId id="2147483654" r:id="rId4"/>
    <p:sldLayoutId id="2147483658" r:id="rId5"/>
    <p:sldLayoutId id="2147483662" r:id="rId6"/>
    <p:sldLayoutId id="2147483663" r:id="rId7"/>
    <p:sldLayoutId id="2147483656" r:id="rId8"/>
    <p:sldLayoutId id="2147483659" r:id="rId9"/>
    <p:sldLayoutId id="2147483660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Cambria Math"/>
          <a:ea typeface="微軟正黑體"/>
          <a:cs typeface="+mj-cs"/>
        </a:defRPr>
      </a:lvl1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2"/>
        </a:buBlip>
        <a:tabLst/>
        <a:defRPr sz="3200" kern="1200">
          <a:solidFill>
            <a:srgbClr val="000000"/>
          </a:solidFill>
          <a:latin typeface="Cambria Math"/>
          <a:ea typeface="微軟正黑體"/>
          <a:cs typeface="+mn-cs"/>
        </a:defRPr>
      </a:lvl1pPr>
      <a:lvl2pPr marL="742950" marR="0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70000"/>
        <a:buFont typeface="Wingdings" panose="05000000000000000000" pitchFamily="2" charset="2"/>
        <a:buChar char="p"/>
        <a:tabLst/>
        <a:defRPr sz="2800" kern="1200">
          <a:solidFill>
            <a:srgbClr val="000000"/>
          </a:solidFill>
          <a:latin typeface="Cambria Math"/>
          <a:ea typeface="微軟正黑體"/>
          <a:cs typeface="+mn-cs"/>
        </a:defRPr>
      </a:lvl2pPr>
      <a:lvl3pPr marL="11430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3"/>
        </a:buBlip>
        <a:tabLst/>
        <a:defRPr sz="2400" kern="1200">
          <a:solidFill>
            <a:srgbClr val="000000"/>
          </a:solidFill>
          <a:latin typeface="Cambria Math"/>
          <a:ea typeface="微軟正黑體"/>
          <a:cs typeface="+mn-cs"/>
        </a:defRPr>
      </a:lvl3pPr>
      <a:lvl4pPr marL="16002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Wingdings" panose="05000000000000000000" pitchFamily="2" charset="2"/>
        <a:buBlip>
          <a:blip r:embed="rId14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4pPr>
      <a:lvl5pPr marL="2057400" marR="0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Pct val="80000"/>
        <a:buFont typeface="Wingdings" panose="05000000000000000000" pitchFamily="2" charset="2"/>
        <a:buBlip>
          <a:blip r:embed="rId15"/>
        </a:buBlip>
        <a:tabLst/>
        <a:defRPr sz="2000" kern="1200">
          <a:solidFill>
            <a:srgbClr val="000000"/>
          </a:solidFill>
          <a:latin typeface="Cambria Math"/>
          <a:ea typeface="微軟正黑體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A23089D-EB0A-45E8-82C9-3B61D17539C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9BEA297F-0739-4704-843A-D6BBF8B0218B}"/>
              </a:ext>
            </a:extLst>
          </p:cNvPr>
          <p:cNvSpPr/>
          <p:nvPr/>
        </p:nvSpPr>
        <p:spPr>
          <a:xfrm>
            <a:off x="381000" y="620688"/>
            <a:ext cx="5343128" cy="561662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142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C914727-C6D0-47C5-930A-717D1040C17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90945BD-50DB-4CAF-BF6D-5E8C1C9FEB8A}"/>
              </a:ext>
            </a:extLst>
          </p:cNvPr>
          <p:cNvSpPr/>
          <p:nvPr/>
        </p:nvSpPr>
        <p:spPr>
          <a:xfrm>
            <a:off x="611560" y="1124744"/>
            <a:ext cx="2664296" cy="158417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B06F130E-44A8-4646-92A8-A384AE87DDDD}"/>
              </a:ext>
            </a:extLst>
          </p:cNvPr>
          <p:cNvSpPr/>
          <p:nvPr/>
        </p:nvSpPr>
        <p:spPr>
          <a:xfrm>
            <a:off x="611560" y="3861048"/>
            <a:ext cx="1584176" cy="576064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8768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A54B1C2F-294C-4037-BBA8-1A5184E438F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171FC2F8-218F-492A-9D1F-2F4EE2F7A490}"/>
              </a:ext>
            </a:extLst>
          </p:cNvPr>
          <p:cNvSpPr/>
          <p:nvPr/>
        </p:nvSpPr>
        <p:spPr>
          <a:xfrm>
            <a:off x="683568" y="4941168"/>
            <a:ext cx="1296144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057DB22E-B5C0-465A-A13E-FE1657B79E62}"/>
              </a:ext>
            </a:extLst>
          </p:cNvPr>
          <p:cNvSpPr/>
          <p:nvPr/>
        </p:nvSpPr>
        <p:spPr>
          <a:xfrm>
            <a:off x="635000" y="2276872"/>
            <a:ext cx="2208808" cy="10081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3125481-31D9-4DBC-BB73-936965746834}"/>
              </a:ext>
            </a:extLst>
          </p:cNvPr>
          <p:cNvSpPr txBox="1"/>
          <p:nvPr/>
        </p:nvSpPr>
        <p:spPr>
          <a:xfrm>
            <a:off x="3779912" y="5053857"/>
            <a:ext cx="35060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/>
              <a:t>不管原本在</a:t>
            </a:r>
            <a:r>
              <a:rPr lang="en-US" altLang="zh-TW"/>
              <a:t>HTML</a:t>
            </a:r>
            <a:r>
              <a:rPr lang="zh-TW" altLang="en-US"/>
              <a:t>中的位置是甚麼</a:t>
            </a:r>
            <a:endParaRPr lang="en-US" altLang="zh-TW"/>
          </a:p>
          <a:p>
            <a:r>
              <a:rPr lang="en-US" altLang="zh-TW"/>
              <a:t>BOX</a:t>
            </a:r>
            <a:r>
              <a:rPr lang="zh-TW" altLang="en-US"/>
              <a:t>的算法都都是由上</a:t>
            </a:r>
            <a:r>
              <a:rPr lang="en-US" altLang="zh-TW"/>
              <a:t>,</a:t>
            </a:r>
            <a:r>
              <a:rPr lang="zh-TW" altLang="en-US"/>
              <a:t>由右</a:t>
            </a:r>
            <a:r>
              <a:rPr lang="en-US" altLang="zh-TW"/>
              <a:t>(0,0)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018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F16DA3D6-1C59-4FFF-A29A-C84B95A850F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4B607A2B-C025-478F-B6E1-BA310FDD7EE3}"/>
              </a:ext>
            </a:extLst>
          </p:cNvPr>
          <p:cNvSpPr/>
          <p:nvPr/>
        </p:nvSpPr>
        <p:spPr>
          <a:xfrm>
            <a:off x="683568" y="4941168"/>
            <a:ext cx="1296144" cy="50405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7042827-F08B-41E8-9E5B-7AD75019355D}"/>
              </a:ext>
            </a:extLst>
          </p:cNvPr>
          <p:cNvSpPr/>
          <p:nvPr/>
        </p:nvSpPr>
        <p:spPr>
          <a:xfrm>
            <a:off x="635000" y="2276872"/>
            <a:ext cx="2208808" cy="10081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7A9667D-790E-432E-919E-435D1CDC4A6C}"/>
              </a:ext>
            </a:extLst>
          </p:cNvPr>
          <p:cNvSpPr txBox="1"/>
          <p:nvPr/>
        </p:nvSpPr>
        <p:spPr>
          <a:xfrm>
            <a:off x="3779912" y="5053857"/>
            <a:ext cx="350608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/>
              <a:t>不管原本在</a:t>
            </a:r>
            <a:r>
              <a:rPr lang="en-US" altLang="zh-TW"/>
              <a:t>HTML</a:t>
            </a:r>
            <a:r>
              <a:rPr lang="zh-TW" altLang="en-US"/>
              <a:t>中的位置是甚麼</a:t>
            </a:r>
            <a:endParaRPr lang="en-US" altLang="zh-TW"/>
          </a:p>
          <a:p>
            <a:r>
              <a:rPr lang="en-US" altLang="zh-TW"/>
              <a:t>BOX</a:t>
            </a:r>
            <a:r>
              <a:rPr lang="zh-TW" altLang="en-US"/>
              <a:t>的算法都都是由上</a:t>
            </a:r>
            <a:r>
              <a:rPr lang="en-US" altLang="zh-TW"/>
              <a:t>,</a:t>
            </a:r>
            <a:r>
              <a:rPr lang="zh-TW" altLang="en-US"/>
              <a:t>由右</a:t>
            </a:r>
            <a:r>
              <a:rPr lang="en-US" altLang="zh-TW"/>
              <a:t>(0,0)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3753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ED8B3FB6-18A6-4455-8EF9-4B7AB49C7F1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006378F-B30B-4FF5-B2CE-C5B8792E235E}"/>
              </a:ext>
            </a:extLst>
          </p:cNvPr>
          <p:cNvSpPr/>
          <p:nvPr/>
        </p:nvSpPr>
        <p:spPr>
          <a:xfrm>
            <a:off x="683568" y="2132856"/>
            <a:ext cx="1872208" cy="28803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BE8E5E82-0A04-4330-B7A9-7A7119EB93F1}"/>
              </a:ext>
            </a:extLst>
          </p:cNvPr>
          <p:cNvSpPr txBox="1"/>
          <p:nvPr/>
        </p:nvSpPr>
        <p:spPr>
          <a:xfrm>
            <a:off x="3131840" y="1628800"/>
            <a:ext cx="4278800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超出</a:t>
            </a:r>
            <a:r>
              <a:rPr lang="en-US" altLang="zh-TW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box1</a:t>
            </a:r>
            <a:r>
              <a:rPr lang="zh-TW" altLang="en-US" sz="28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範圍的都被隱藏</a:t>
            </a:r>
          </a:p>
        </p:txBody>
      </p:sp>
    </p:spTree>
    <p:extLst>
      <p:ext uri="{BB962C8B-B14F-4D97-AF65-F5344CB8AC3E}">
        <p14:creationId xmlns:p14="http://schemas.microsoft.com/office/powerpoint/2010/main" val="240808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8AF818FC-A815-49AA-888B-099C355AE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F338C21-2A67-49DC-905E-5EA6BDFCD387}"/>
              </a:ext>
            </a:extLst>
          </p:cNvPr>
          <p:cNvSpPr/>
          <p:nvPr/>
        </p:nvSpPr>
        <p:spPr>
          <a:xfrm>
            <a:off x="539552" y="2060848"/>
            <a:ext cx="2088232" cy="36004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290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E3432AB-17E1-47AB-8B27-5E87624614BC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7E2C5AFB-9D54-4A6A-99F6-08BB1DF199BD}"/>
              </a:ext>
            </a:extLst>
          </p:cNvPr>
          <p:cNvSpPr/>
          <p:nvPr/>
        </p:nvSpPr>
        <p:spPr>
          <a:xfrm>
            <a:off x="611560" y="2996952"/>
            <a:ext cx="1872208" cy="1944216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402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B0C8A16F-7FB4-482A-9A0B-6FF684BD32D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36B882B0-C2FD-423E-AE5F-41317BECCD90}"/>
              </a:ext>
            </a:extLst>
          </p:cNvPr>
          <p:cNvSpPr/>
          <p:nvPr/>
        </p:nvSpPr>
        <p:spPr>
          <a:xfrm>
            <a:off x="467544" y="2492896"/>
            <a:ext cx="1368152" cy="2808312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" name="直線單箭頭接點 5">
            <a:extLst>
              <a:ext uri="{FF2B5EF4-FFF2-40B4-BE49-F238E27FC236}">
                <a16:creationId xmlns:a16="http://schemas.microsoft.com/office/drawing/2014/main" id="{6F71BBFA-1BF2-4EFD-87BA-8F6B4D601BB9}"/>
              </a:ext>
            </a:extLst>
          </p:cNvPr>
          <p:cNvCxnSpPr/>
          <p:nvPr/>
        </p:nvCxnSpPr>
        <p:spPr>
          <a:xfrm flipV="1">
            <a:off x="2195736" y="2780928"/>
            <a:ext cx="3600400" cy="10801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242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579449C7-7429-4987-A947-DB8E8A861A0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07999"/>
            <a:ext cx="8128000" cy="584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6AE37AE-1668-4EDC-8C25-B6717360E560}"/>
              </a:ext>
            </a:extLst>
          </p:cNvPr>
          <p:cNvSpPr/>
          <p:nvPr/>
        </p:nvSpPr>
        <p:spPr>
          <a:xfrm>
            <a:off x="827584" y="3068960"/>
            <a:ext cx="1584176" cy="36004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6AE77AB3-DA97-4FB7-B745-D471DF12397F}"/>
              </a:ext>
            </a:extLst>
          </p:cNvPr>
          <p:cNvSpPr/>
          <p:nvPr/>
        </p:nvSpPr>
        <p:spPr>
          <a:xfrm>
            <a:off x="6300192" y="2060848"/>
            <a:ext cx="864096" cy="1800200"/>
          </a:xfrm>
          <a:prstGeom prst="rect">
            <a:avLst/>
          </a:prstGeom>
          <a:noFill/>
          <a:ln w="38100">
            <a:solidFill>
              <a:srgbClr val="C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13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rgbClr val="C00000"/>
          </a:solidFill>
          <a:tailEnd type="triangl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>
            <a:lumMod val="85000"/>
          </a:schemeClr>
        </a:solidFill>
        <a:ln w="12700">
          <a:noFill/>
        </a:ln>
      </a:spPr>
      <a:bodyPr wrap="none" rtlCol="0">
        <a:spAutoFit/>
      </a:bodyPr>
      <a:lstStyle>
        <a:defPPr>
          <a:defRPr sz="2800" b="1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47425</TotalTime>
  <Words>53</Words>
  <Application>Microsoft Office PowerPoint</Application>
  <PresentationFormat>如螢幕大小 (4:3)</PresentationFormat>
  <Paragraphs>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微軟正黑體</vt:lpstr>
      <vt:lpstr>新細明體</vt:lpstr>
      <vt:lpstr>Arial</vt:lpstr>
      <vt:lpstr>Calibri</vt:lpstr>
      <vt:lpstr>Cambria Math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linchao</dc:creator>
  <cp:lastModifiedBy>Windows 使用者</cp:lastModifiedBy>
  <cp:revision>840</cp:revision>
  <dcterms:created xsi:type="dcterms:W3CDTF">2016-05-11T16:34:21Z</dcterms:created>
  <dcterms:modified xsi:type="dcterms:W3CDTF">2019-10-09T08:45:08Z</dcterms:modified>
</cp:coreProperties>
</file>